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344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304800" y="6553200"/>
            <a:ext cx="6324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514601"/>
          </a:xfrm>
        </p:spPr>
        <p:txBody>
          <a:bodyPr>
            <a:noAutofit/>
          </a:bodyPr>
          <a:lstStyle/>
          <a:p>
            <a:r>
              <a:rPr lang="bs-Latn-BA" sz="3400" b="1" dirty="0" smtClean="0"/>
              <a:t>STRENGTHENING CAPACITIES FOR TOURISM CHANGES IN WB: </a:t>
            </a:r>
            <a:br>
              <a:rPr lang="bs-Latn-BA" sz="3400" b="1" dirty="0" smtClean="0"/>
            </a:br>
            <a:r>
              <a:rPr lang="bs-Latn-BA" sz="3000" b="1" dirty="0" smtClean="0"/>
              <a:t>Building Competences for Quality Management of Heritage and Cultural Tourism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943600"/>
            <a:ext cx="6400800" cy="381000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sz="2000" dirty="0" smtClean="0"/>
              <a:t>Project number: 574193-EPP-1-2016-1-RS-EPPKA2-CBHE-JP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971800" y="381000"/>
            <a:ext cx="5943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 projektu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Trajanje projekta: 15. 10. 2016 - 15. 10. 2019.</a:t>
            </a:r>
          </a:p>
          <a:p>
            <a:r>
              <a:rPr lang="bs-Latn-BA" dirty="0" smtClean="0"/>
              <a:t>Ukupna vrijednost projekta: 795.284 EUR</a:t>
            </a:r>
          </a:p>
          <a:p>
            <a:r>
              <a:rPr lang="bs-Latn-BA" dirty="0" smtClean="0"/>
              <a:t>13 partnerskih institucija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4512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 projektu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 smtClean="0"/>
              <a:t>Projekt se sastoji od 9 radnih paketa</a:t>
            </a:r>
          </a:p>
          <a:p>
            <a:pPr algn="just"/>
            <a:r>
              <a:rPr lang="bs-Latn-BA" dirty="0" smtClean="0"/>
              <a:t>Univerzitet „Džemal Bijedić“ u Mostaru je vođa radnog paketa 6: „Quality Control and Monitoring“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5695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Partneri</a:t>
            </a:r>
            <a:endParaRPr lang="bs-Latn-BA" dirty="0"/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7696200" cy="489364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Univerzitet u Novom Sadu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Heilbronn University / HHN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FH Joanneum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Univerzitet „Džemal Bijedić“ u Mostaru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Univerzitet u Istočnom Sarajevu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Sarajevo Meeting of Cultures (SMOC)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Univerzitet u Banjoj Luci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s-Latn-BA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bs-Latn-BA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 smtClean="0"/>
              <a:t>Univerzitet </a:t>
            </a:r>
            <a:r>
              <a:rPr lang="bs-Latn-BA" sz="2400" dirty="0"/>
              <a:t>u </a:t>
            </a:r>
            <a:r>
              <a:rPr lang="bs-Latn-BA" sz="2400" dirty="0" smtClean="0"/>
              <a:t>Nišu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 smtClean="0"/>
              <a:t>Pokrajinski </a:t>
            </a:r>
            <a:r>
              <a:rPr lang="bs-Latn-BA" sz="2400" dirty="0"/>
              <a:t>zavod za zaštitu spomenika kulture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Univerzitet Crne Gore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World University Service (WUS) Austria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NHTV University of Applied Sciences Breda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s-Latn-BA" sz="2400" dirty="0"/>
              <a:t>Turistička organizacija Opštine Kotor</a:t>
            </a:r>
          </a:p>
        </p:txBody>
      </p:sp>
    </p:spTree>
    <p:extLst>
      <p:ext uri="{BB962C8B-B14F-4D97-AF65-F5344CB8AC3E}">
        <p14:creationId xmlns:p14="http://schemas.microsoft.com/office/powerpoint/2010/main" xmlns="" val="8399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Glavni ciljevi projekta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bs-Latn-BA" dirty="0" smtClean="0"/>
              <a:t>Istražiti neophodne kompetencije zaposlenih u oblasti kulturnog turizma</a:t>
            </a:r>
          </a:p>
          <a:p>
            <a:pPr algn="just"/>
            <a:r>
              <a:rPr lang="bs-Latn-BA" dirty="0" smtClean="0"/>
              <a:t>Razviti program cjeloživotnog učenja</a:t>
            </a:r>
          </a:p>
          <a:p>
            <a:pPr algn="just"/>
            <a:r>
              <a:rPr lang="bs-Latn-BA" dirty="0" smtClean="0"/>
              <a:t>Razviti multidisciplinarni master studij koji obuhvata </a:t>
            </a:r>
            <a:r>
              <a:rPr lang="bs-Latn-BA" smtClean="0"/>
              <a:t>oblasti menadžmenta </a:t>
            </a:r>
            <a:r>
              <a:rPr lang="bs-Latn-BA" dirty="0" smtClean="0"/>
              <a:t>u </a:t>
            </a:r>
            <a:r>
              <a:rPr lang="bs-Latn-BA" smtClean="0"/>
              <a:t>turizmu te </a:t>
            </a:r>
            <a:r>
              <a:rPr lang="bs-Latn-BA" dirty="0" smtClean="0"/>
              <a:t>kulture i baštine</a:t>
            </a:r>
          </a:p>
          <a:p>
            <a:pPr algn="just"/>
            <a:r>
              <a:rPr lang="bs-Latn-BA" dirty="0" smtClean="0"/>
              <a:t>Povezati visokoškolske institucije sa turističkom industrijom i razviti saradnju između zemalja koje nisu članice EU a učesnici su projekta uspostavljanjem CULTURWB regionalne mreže.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9648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LTURWB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CULTURWB PPT Template</Template>
  <TotalTime>109</TotalTime>
  <Words>181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CULTURWB PPT Template</vt:lpstr>
      <vt:lpstr>STRENGTHENING CAPACITIES FOR TOURISM CHANGES IN WB:  Building Competences for Quality Management of Heritage and Cultural Tourism</vt:lpstr>
      <vt:lpstr>O projektu</vt:lpstr>
      <vt:lpstr>O projektu</vt:lpstr>
      <vt:lpstr>Partneri</vt:lpstr>
      <vt:lpstr>Glavni ciljevi projekta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Gordana Vlahovic</dc:creator>
  <cp:lastModifiedBy>User1</cp:lastModifiedBy>
  <cp:revision>10</cp:revision>
  <dcterms:created xsi:type="dcterms:W3CDTF">2016-12-01T11:29:59Z</dcterms:created>
  <dcterms:modified xsi:type="dcterms:W3CDTF">2017-06-20T07:51:18Z</dcterms:modified>
</cp:coreProperties>
</file>